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60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322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EB3225-CE54-4FF9-9B09-3ECDD82C073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CD194C-0F2D-412F-BCE3-E910C41CA2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702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«Тайна моего имени»</a:t>
            </a:r>
            <a:endParaRPr lang="ru-RU" sz="5400" b="1" dirty="0">
              <a:ln w="19050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09" r="-1596"/>
          <a:stretch/>
        </p:blipFill>
        <p:spPr>
          <a:xfrm>
            <a:off x="611560" y="1124744"/>
            <a:ext cx="3760044" cy="4736559"/>
          </a:xfrm>
          <a:prstGeom prst="rect">
            <a:avLst/>
          </a:prstGeom>
        </p:spPr>
      </p:pic>
      <p:pic>
        <p:nvPicPr>
          <p:cNvPr id="5" name="Picture 4" descr="C:\Users\x\Desktop\Фото дети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93" y="1124744"/>
            <a:ext cx="3552420" cy="47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1813" y="6061358"/>
            <a:ext cx="20826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Фомина София</a:t>
            </a:r>
            <a:endParaRPr lang="ru-RU" sz="2000" b="1" dirty="0">
              <a:ln w="24500" cmpd="dbl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6055403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Ракович</a:t>
            </a:r>
            <a:r>
              <a:rPr lang="ru-RU" sz="20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Андрей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x\Desktop\Фото дет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7494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x\Desktop\Фото дети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396">
            <a:off x="392034" y="696813"/>
            <a:ext cx="3376046" cy="2532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x\Desktop\Фото дети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9196"/>
            <a:ext cx="4184915" cy="313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38095" y="4738429"/>
            <a:ext cx="2811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Сиротина Анастасия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x\Desktop\мои достижения\IMG_9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t="14815" r="37269" b="20679"/>
          <a:stretch/>
        </p:blipFill>
        <p:spPr bwMode="auto">
          <a:xfrm>
            <a:off x="2411760" y="3813655"/>
            <a:ext cx="2236764" cy="27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x\Desktop\20200424_145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420"/>
            <a:ext cx="4536504" cy="3350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11234" b="3497"/>
          <a:stretch/>
        </p:blipFill>
        <p:spPr bwMode="auto">
          <a:xfrm rot="5400000">
            <a:off x="263888" y="628714"/>
            <a:ext cx="35454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3797475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Скарга</a:t>
            </a:r>
            <a:r>
              <a:rPr lang="ru-RU" sz="20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Диана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3" y="6079664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Сульженко Н.Н.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2924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16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Открытая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x</cp:lastModifiedBy>
  <cp:revision>5</cp:revision>
  <dcterms:created xsi:type="dcterms:W3CDTF">2020-04-29T11:29:26Z</dcterms:created>
  <dcterms:modified xsi:type="dcterms:W3CDTF">2020-04-29T12:13:03Z</dcterms:modified>
</cp:coreProperties>
</file>